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12192000" cy="6858000"/>
  <p:notesSz cx="6884988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37C9B1-95BE-40E5-D976-AD7C38DB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5E81620-7CB8-82FA-5F18-5E66CC32F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479E-365D-48DC-9C11-4DCFAD26F3A4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0CF76F3-F226-ED82-2E2D-F03482354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AEFC765-4AA5-221A-F76D-F859C2473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EB489-74BF-4D1E-AFE0-1E84A4081B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570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CB7434F-3B49-D0EC-8F5A-CD8E6B14A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5E6282-EE85-25CE-3A73-8971E11A0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A39B529-654F-80B5-282E-6A8B064A19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05479E-365D-48DC-9C11-4DCFAD26F3A4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9D6936-1D04-42D6-100E-5BA3DFB13A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1D6DB9C-B58D-3979-C36D-B9949FF7CB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5EB489-74BF-4D1E-AFE0-1E84A4081B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710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youtube.com/watch?v=L16mDFZuApQ&amp;list=RDL16mDFZuApQ&amp;start_radio=1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www.youtube.com/watch?v=Cau3-0Fo6v0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youtube.com/watch?v=AouW-IkIdlc&amp;list=RDAouW-IkIdlc&amp;start_radio=1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hyperlink" Target="https://www.youtube.com/watch?v=CQ4ABZh8rZE&amp;t=2s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www.youtube.com/watch?v=lk5gkQ78K0U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www.youtube.com/watch?v=TREE8OOPtng&amp;t=1s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s://www.youtube.com/watch?v=7I4HCBkSOtw&amp;t=1s" TargetMode="Externa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hyperlink" Target="https://www.pastelclay.com/goods/view?no=49735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hyperlink" Target="https://www.pastelclay.com/goods/view?no=49735" TargetMode="Externa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hyperlink" Target="https://www.pastelclay.com/goods/view?no=49735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ddwtGax7ocU&amp;list=RDddwtGax7ocU&amp;start_radio=1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28C8D7E-E65D-C9F8-0311-6FA35A6A1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B392397-6CA5-CADB-FBB1-419FF0AA3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87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27FF88-1E70-E2C3-7CD6-289AEBBA4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9E7854C-2789-4B56-585C-4EFD00370B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01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00C3B3-4495-91C2-074D-3AB680EBF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1122F34-B332-F110-546C-35ED71587F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85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D348623-88D4-15A0-DFFD-674B8E61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6A4364C-8FDF-325E-CF08-C9F08AE17F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6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FBF5E6E-7C27-6445-2A97-0407F644C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581E30E-C1B9-F8BF-BC22-DFD69F7D9C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06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2996138-5364-F1B0-DAA1-57225ADDB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CE5E51A-4967-8679-6E5E-3468764469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85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6E5387A-69A4-B56F-A214-2D17DD1C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F36840-E3FE-FE23-E22E-90209D7362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93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6314B9E-827F-DF75-08A2-62820B90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BB6112-0CF2-BD4B-1B4D-00EA1CB929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21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449221F-E258-D2D6-AFFB-EBDB5C75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664CC91-354E-EFE8-7B2A-6071C538497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01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6DBDEDC-7B66-BD05-5261-3A9CE4081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523E35-ED3B-7948-4AF8-92BA6506FF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50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54812C-155B-1CA6-9230-E76EFD6C1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DCF3DC-BB84-0388-CA34-A87BD3416F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60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B19018F-EAD6-9912-E8B2-3DA55FA9F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911AC3B-7100-B473-83E2-9C3E901C6C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4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A2DC24B-29E0-2C31-1578-B6C4AC3F7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6BCBCE6-A1D3-4B1C-81BD-0A061588E1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49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69D4834-0299-9CD1-7A14-92A87A884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143E1CC-6D3C-07EA-8195-F768781CAD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59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33EB428-A952-BF1A-8D46-FE27AADB3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75F7986-A1AD-29EA-B059-039119E2A4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54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D4738FB-CE48-0787-11E5-38B9822ED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B87ED3C8-D442-B953-14E6-7B405EB98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60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5FC8E82-8BB6-CB1C-23FB-C508328B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BE06F8C-2E72-8AE2-6CCC-63CBCB7C88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87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D6CD6E7-E209-4DE9-D394-1BD784C93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63ABF29-DDE1-453D-37D0-28A202850B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16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CA6B022-E2BE-3497-2D50-B9A1C596B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056E16D-A28F-60DD-3AD2-3B05FB1926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34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DBE18D-CC33-ABEA-B876-D01B5C145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1596CCB-A44B-AC9F-1C94-DA57E75CDB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74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1A2171-38D6-39A5-42BA-6EEB02EE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B4EDBD8-CFBF-A1F1-9C17-4B559B50E03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49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0E1A025-D498-6841-7D75-FC1C3625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00E479-904A-24BE-852D-BD86EF4C66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4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E53A751-98B1-16A1-447B-C31ED1A93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ECC21B-E3FC-5063-5AD1-513A504785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96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B0E5E7-36FB-D1CE-6E68-643051B2E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1D3E7C1-9B18-0AFB-703D-1E514C0DD7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26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76E9BB9-8578-29B3-5212-50C80DBE8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30EA3AB-585B-3389-ADAC-22DD95CBDD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76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C5FAF4-233D-4EA1-F5D1-03BF3018B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63822E-9BFC-DF74-DADB-F6CA06CD42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61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24A8068-B9A6-3E3C-961D-C1FF670E6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E4CB9E8E-6F06-6272-8B9C-522EC0B17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806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2A2DF3E-73DB-6006-E16A-2B5FB5C45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9F0DC44-F853-8E3C-C1BB-0EBFBF9BA6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2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521D6B0-4D46-593A-6DA0-132DD2372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1BC948F-8B82-8FCC-5DC4-28CD47C5B5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60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0506939-E4DE-4DA3-AF50-08D2F59DB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A24C3B4-F8B5-D9ED-0D41-73FA72B6F7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222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4635B5D-E29C-FB04-6E44-74F535BB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6C064F2-AAF4-4667-D6E4-8AD51928A3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699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7E67E0F-65B4-11F5-7026-93BF99FA3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AC5E89-03BF-6E2C-4562-24EFB37446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60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BE1C653-CA50-D0FC-C073-511294063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B401F61-BFFA-A305-E9C3-014D05DD891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75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815BCEB-2977-BF80-7C51-4BCFC50C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1050787-72A9-E830-51AC-CF450A4860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85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36B5F3C-43AA-4980-5AA3-5DFE377EF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96A664F-2336-CAB4-AB87-90536B579F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053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E6136BD-41ED-2BF2-E128-74C40179C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8122826-8540-0409-707E-F3DA8898C1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530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E0AF108-2B0F-AAC7-0397-79789982E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AE82B8D-1201-1BEE-F165-2B1894BA23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535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59A503-F5E7-3374-9CC7-C60DB69D3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429F221-7DC6-0B64-F5A3-5251BE85581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11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122ABAA-4A2A-5CAB-0568-9C3AAC9BB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6DE459A-36EB-1A30-71CC-304D12A802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622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0FBDEF-EE30-ED27-53A5-225FED6D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4D608BB-58A5-0C42-2DD6-4370A14EA6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716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05C7475-EE94-3373-04C1-3D9C6ECBF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E4525FB-6C8B-C02B-87B2-B7498E1B2E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20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E1D52E-1324-6017-82B0-2D8168038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3990A96-3EAC-AF9B-97B6-D0E401AC29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922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1A5AD40-71DC-9400-253B-DAD386B5F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24224FA-052C-4DB1-22FC-45D8CF4EF8F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501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4BCD0B-D268-FC17-5F11-030E0434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1CF9482-542E-BB09-1C42-81B3294B64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91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7D2F54-A6D1-B536-1D4E-7AA8E1B3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65A3258-9773-9AFF-925C-72A184E106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566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960439-22AB-01D1-9F36-31A1114C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FCD35F8-4252-0C02-AD17-B7FA797FF3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739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6B5B5C5-14F6-F764-AF0D-960DC7FCF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540100-1176-1E2A-8904-D58552446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223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889ACA-B451-28F9-B993-1CB711E8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FCF77E9-D783-E32C-AF6C-D0C97C3985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768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07E506E-D46A-C1BC-E086-BBC2FB2C8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CEB7F9-06CA-66F7-4370-85C4C2A0FE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090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C5653AF-0FEA-4E00-57EB-20FDB5109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01D6B78-ADC1-BE48-6075-BEE2365F95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373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625D707-4BCC-AD73-47B4-220C5A029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7764F7FD-455F-FF85-54F4-35CFDEBE8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137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F496B5E-5044-5BD8-BCFE-DF9E7FDAC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C9F936C4-9C25-93D2-F887-D8B83536B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039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71154D-6CF6-3884-734E-A9A6080E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BDDB65DC-5AD5-D6EA-2B9B-4734F6A67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29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28E2A67-74BF-9E2C-771A-A39BC4320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1E127D6-0AF7-8F9A-8267-445C3E2F178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9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44C0F55-716E-A996-B633-EB0E6E8C1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39356DA-1B81-8743-6863-6E600CFFB7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14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FC45C9-E3BA-8049-F4D9-C438F2A1D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94EB577-8EDE-53C7-5AAC-9D418A96C9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92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055574D-032C-D037-E69D-547B1897A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1FC50ED-15D5-8D0C-9C95-E044D8961E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38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와이드스크린</PresentationFormat>
  <Paragraphs>0</Paragraphs>
  <Slides>57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57</vt:i4>
      </vt:variant>
    </vt:vector>
  </HeadingPairs>
  <TitlesOfParts>
    <vt:vector size="60" baseType="lpstr"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5</cp:revision>
  <dcterms:created xsi:type="dcterms:W3CDTF">2026-07-14T08:35:38Z</dcterms:created>
  <dcterms:modified xsi:type="dcterms:W3CDTF">2026-07-20T08:29:09Z</dcterms:modified>
</cp:coreProperties>
</file>