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</p:sldIdLst>
  <p:sldSz cx="24384000" cy="13716000"/>
  <p:notesSz cx="10018713" cy="6884988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9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F5884A8-5455-9773-F769-FF8884403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7C104418-F698-A7C6-890B-FFC504469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F9158-AD82-40A4-8E2B-F99624788CBB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2993DA4C-8DAA-9910-47D6-C0D35D6C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0C2B9EF-1107-FA2E-76D3-708BF2E96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113C2C-70DE-4FA7-B3D6-EE17CC08EA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6007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DFC6EDBC-4591-EE40-759E-2ACA67FBC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D34DEB-5122-7767-BAEC-572823A31C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5B781B5-E7DB-637B-09DC-4E9950A6FD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E0F9158-AD82-40A4-8E2B-F99624788CBB}" type="datetimeFigureOut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7B60438-3A10-8513-D7AF-4209A1AEB4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5844B2B-EC3B-600D-C70B-EE4D0DCB6F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113C2C-70DE-4FA7-B3D6-EE17CC08EAB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861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s://www.youtube.com/watch?v=gHRkbGpsZqY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youtube.com/watch?v=nKaGUiYORLc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https://www.youtube.com/watch?v=sEh_CAnqAfc" TargetMode="Externa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s://www.youtube.com/watch?v=_7nc3h9ADGo&amp;t=111s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www.youtube.com/watch?v=b6KPcsl74Pk&amp;t=2s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hyperlink" Target="https://www.youtube.com/watch?v=FJrPFGbGkKw&amp;t=10s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hyperlink" Target="https://www.pastelclay.com/goods/view?no=49509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hyperlink" Target="https://www.pastelclay.com/goods/view?no=47396" TargetMode="Externa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hyperlink" Target="https://www.pastelclay.com/goods/view?no=45759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08C5515-4572-083C-F4F6-67C8413BF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171570D5-C07E-ECE3-1921-05FEB067CB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39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F66CA3-7A30-2335-DB7A-BAF737EAB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AAF4497-CE99-5327-3AE6-77846C7D7B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78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755AE8-E4F5-7535-E1A3-78E194783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9E86FDD-AA6A-083A-CF79-72925D428293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899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D284C68-76E9-AF3C-C64F-E9C71660E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2B20E99-38C6-0F7F-024E-BFC7558FAE3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811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DCAFF78-ADCE-AAE1-175C-DC4C78826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0226065-B128-5DCA-EC5B-1DB851DBC5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64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4BC6B3E-357B-2231-E759-3D65A4E5B6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B738874-697A-F353-DBE0-068BFB4A0B4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08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2DDA8A5-46C8-AB72-296A-7BDE2EC5C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353903-5C15-5C21-CC73-C2A25928DC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87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654EF95-EE3F-083B-A9CF-50CDF33B20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C976C71-8A84-4B52-12C5-169DE874CC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434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7803395-0112-DB8F-E769-AB56C0615E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D4791D8-8B14-B157-57C1-239194E9FB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509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B65C127-4E2F-7677-6CAD-A65A27194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BB65705-A7EF-9D36-FDBF-156CD7D1AD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3056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05F656C-BE30-B17F-7113-D0376E3FB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D07E831-41DF-98D8-008E-F9D6472D4F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023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07FEFDF-0C16-B969-2BB3-B6F86F705E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AB66398-DED1-7E2E-6FB6-395449698D9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433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FE46269-FD08-6100-050D-E8DE8307F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EEFF0B3-F856-A101-C272-3622F1173B2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8367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05886B9-2D1F-2AA8-14F6-58B135EC9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8845EB3-4778-DD68-0571-EA67DA74097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168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9FE5B54-A077-A034-313C-BDD954A3F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551095F-EE7C-2E08-66F7-83FEEBA6FE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05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F4A5140-B5DE-DB27-7108-A18ED9973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8E6717-BD30-7385-48B9-16F7A7B80E9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2361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594F2E4-1526-7B3D-611C-E189DFD92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BFC8D22-E358-EBD6-C17C-5DC0D40A04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314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CB4117E-3939-197B-19B4-F757BE87C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B88865-A34F-EE69-F383-62F44E97950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02272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772E56A-4E71-34A2-CB2B-8915CD905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F3F3D7-F38A-837A-57C1-04257297EC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989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F0E6BBE-6A48-1064-BE44-69E71A72A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198F4DB-2B6B-D99C-945C-D116909648F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0848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3CA9442-2B49-197F-6279-BF31B2246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4D8567-2049-B607-A21B-750C02EAD8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1597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FA4E570-4E95-3E14-5C96-9F9D470F35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FE32F6-B4C7-2260-7F3C-4A48916A67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71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8A8AEA4-A927-D885-1C75-037EAFF92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66B398E-7CDF-CEE6-A5D3-EDEFADB92A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6894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EE2F7F4-301A-85AA-EE5B-2DB233CC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B0AB00-2C8B-24A6-4F5A-A6A980F55E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310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2F594D3-9703-8E8C-3BBB-379BAF018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CD39BF8-73AA-36B2-20CA-711D7E86EE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5807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10D3B57-16D5-C3E8-249C-EE0B3890D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F1DA3C-E8E3-9C8C-F70F-0A646D5875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8256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08B4601-D66A-DE36-F294-4168360C6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0A29CD-F0A6-4A01-7342-BD430FA52A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978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94615F4-5F00-BEF7-E47D-477F71D7E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AC52C80-2F7C-7761-B31B-F8829324557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196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02985D1-5FB7-0801-F46F-5C6F6CD32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A6DEDF6-7485-3D48-DA2E-A3B396CB043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845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F50093C-0EB4-BFEE-68D9-A5A63A9A5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604A114-75DC-4839-D102-7C658E5B25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058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09296D7-16D6-F279-FE9D-1F14CB947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7B749F3-8897-6FB0-D53E-318228D232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65176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D741974-C07F-3811-E325-44D46408B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71F81E-68C5-D146-A6C6-C2F9F20978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26852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C1F23E5-B0F0-3B5B-E2B5-2092550D5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16133B8B-A91B-AC88-9D03-EB3E7BAC46D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689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3A22010-20FF-4BD6-4BFB-EA6E98E5E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C18D8D5-C0F9-6F50-AE28-3CA3ECAF13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1889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FF57EF-A301-01FF-E16B-3561F0986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70034C3-3CA5-5C53-452D-51817969EB6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311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6E0316C-9F51-8BF1-63D4-BD63CE4E94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263B0C8-ED1F-3189-4CE5-6AA6F9D090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0534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5494F75-C9E7-A9F3-6157-72E622780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B51E93-292C-0802-9860-2C6107DDD0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5596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A7DA330-88F0-9816-CA03-BBC08C1CF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E8EC58A-8AF0-0481-642C-1EF69008CFA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40076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D074CF1-57D8-C44A-D3FA-46631FA25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F611373-739C-F023-EC6F-D2AA3FE2F9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4792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88FF32D-9861-4D28-8FD3-814724F0E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489C703-1E16-9F6D-2C9C-50667E9AA0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0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9746B4B-5F08-8517-9D8E-AD28F042B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8C94BF3-AA43-1658-8260-86E8EF6C2A6E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7498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7507C8F-7514-4AEC-475B-00AD2DA24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C94C110-E659-F879-19D4-2A260C2124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150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C34E215-FE32-7864-2CF6-2EA8BD4E12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722106B-1C48-CB0C-CD46-841F12467E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877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16ECFD-52C1-C2D9-EBD5-0123A1E94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C79D64E7-C0B3-A8E2-163B-C09ACC6AF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30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C7C34D9-E820-5AC1-8CA9-F8D6023734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B7ACAD8-22C5-9CF2-5F47-1ECB860769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556836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AEFCFC9-3C2F-33F2-38F1-C0A3BFEA7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956E9D14-2FA6-7E48-C4C3-FB188F20B0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3104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E3DF29B-DE03-768C-E255-FEF092B2C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hlinkClick r:id="rId2"/>
            <a:extLst>
              <a:ext uri="{FF2B5EF4-FFF2-40B4-BE49-F238E27FC236}">
                <a16:creationId xmlns:a16="http://schemas.microsoft.com/office/drawing/2014/main" id="{AC41AFBE-A791-3762-FC06-9471BF9A53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182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F2CAE52-FDF0-954E-F38A-14063BF13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EADCB5-4386-470D-21AC-88C1BAE019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975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08B6E0E-3B8A-47C1-2FAB-AB7B6BDDD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478028C-A3C5-CAB6-B535-CECFCDD81D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3193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CE5017C-5342-21F5-3064-328B77F4D9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01CD49-342E-34DE-CC90-A596DE885B1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332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75F6025-7EC8-F142-91DC-FBC8CD91F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4CF6431-5C98-0490-DB1A-FD1ACDA7FF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1142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사용자 지정</PresentationFormat>
  <Paragraphs>0</Paragraphs>
  <Slides>51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51</vt:i4>
      </vt:variant>
    </vt:vector>
  </HeadingPairs>
  <TitlesOfParts>
    <vt:vector size="54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3</cp:revision>
  <dcterms:created xsi:type="dcterms:W3CDTF">2026-07-15T02:47:22Z</dcterms:created>
  <dcterms:modified xsi:type="dcterms:W3CDTF">2026-07-20T08:39:18Z</dcterms:modified>
</cp:coreProperties>
</file>